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60" r:id="rId5"/>
    <p:sldId id="262" r:id="rId6"/>
    <p:sldId id="263" r:id="rId7"/>
    <p:sldId id="264" r:id="rId8"/>
    <p:sldId id="265" r:id="rId9"/>
    <p:sldId id="266" r:id="rId10"/>
    <p:sldId id="275" r:id="rId11"/>
    <p:sldId id="267" r:id="rId12"/>
    <p:sldId id="268" r:id="rId13"/>
    <p:sldId id="269" r:id="rId14"/>
    <p:sldId id="259" r:id="rId15"/>
    <p:sldId id="25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1.xml"/><Relationship Id="rId21" Type="http://schemas.openxmlformats.org/officeDocument/2006/relationships/printerSettings" Target="printerSettings/printerSettings1.bin"/><Relationship Id="rId3" Type="http://schemas.openxmlformats.org/officeDocument/2006/relationships/slide" Target="slides/slide2.xml"/><Relationship Id="rId2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4.xml"/><Relationship Id="rId24" Type="http://schemas.openxmlformats.org/officeDocument/2006/relationships/theme" Target="theme/them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197F75-ED94-41DD-BC01-7C85ACC1CBC1}" type="datetimeFigureOut">
              <a:rPr lang="fr-CH" smtClean="0"/>
              <a:t>04.09.14</a:t>
            </a:fld>
            <a:endParaRPr lang="fr-C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C81C7A-54EA-4F32-867B-6682661A6E9A}" type="slidenum">
              <a:rPr lang="fr-CH" smtClean="0"/>
              <a:t>‹#›</a:t>
            </a:fld>
            <a:endParaRPr lang="fr-C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ortail.rpn.ch/beo/Biblio/ResourcesList/qdh_jetesauverai_lot.pdf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dirty="0" smtClean="0">
                <a:solidFill>
                  <a:schemeClr val="tx1"/>
                </a:solidFill>
              </a:rPr>
              <a:t>Oiseaux aquatiques, des lacs et des bords de mers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4941168"/>
            <a:ext cx="77768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 </a:t>
            </a:r>
            <a:endParaRPr lang="fr-FR" dirty="0"/>
          </a:p>
          <a:p>
            <a:r>
              <a:rPr lang="fr-CH" dirty="0"/>
              <a:t> </a:t>
            </a:r>
            <a:endParaRPr lang="fr-FR" dirty="0"/>
          </a:p>
          <a:p>
            <a:r>
              <a:rPr lang="fr-CH" dirty="0"/>
              <a:t> </a:t>
            </a:r>
            <a:endParaRPr lang="fr-FR" dirty="0"/>
          </a:p>
          <a:p>
            <a:r>
              <a:rPr lang="fr-CH" dirty="0"/>
              <a:t> </a:t>
            </a:r>
            <a:endParaRPr lang="fr-FR" dirty="0"/>
          </a:p>
          <a:p>
            <a:r>
              <a:rPr lang="fr-CH" dirty="0" smtClean="0"/>
              <a:t>                                       </a:t>
            </a:r>
            <a:r>
              <a:rPr lang="fr-CH" dirty="0" smtClean="0">
                <a:hlinkClick r:id="rId2"/>
              </a:rPr>
              <a:t>Lot </a:t>
            </a:r>
            <a:r>
              <a:rPr lang="fr-CH" dirty="0">
                <a:hlinkClick r:id="rId2"/>
              </a:rPr>
              <a:t>de ressources QdH 4-Je te sauverai</a:t>
            </a:r>
            <a:r>
              <a:rPr lang="fr-CH" dirty="0"/>
              <a:t>                                                                        </a:t>
            </a:r>
            <a:endParaRPr lang="fr-FR" b="1" dirty="0"/>
          </a:p>
          <a:p>
            <a:endParaRPr lang="fr-FR" dirty="0"/>
          </a:p>
        </p:txBody>
      </p:sp>
      <p:pic>
        <p:nvPicPr>
          <p:cNvPr id="5" name="Image 4" descr="by-nc-s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93296"/>
            <a:ext cx="65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38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b="1" dirty="0" smtClean="0"/>
              <a:t>Petit pingouin</a:t>
            </a:r>
            <a:endParaRPr lang="fr-CH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6808" t="9049" r="11899" b="1528"/>
          <a:stretch/>
        </p:blipFill>
        <p:spPr>
          <a:xfrm>
            <a:off x="1907704" y="2132856"/>
            <a:ext cx="5162400" cy="42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2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M</a:t>
            </a:r>
            <a:r>
              <a:rPr lang="fr-CH" b="1" dirty="0" smtClean="0"/>
              <a:t>ouette rieuse </a:t>
            </a:r>
            <a:endParaRPr lang="fr-CH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706" r="7272"/>
          <a:stretch/>
        </p:blipFill>
        <p:spPr>
          <a:xfrm>
            <a:off x="1403648" y="1916832"/>
            <a:ext cx="592379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P</a:t>
            </a:r>
            <a:r>
              <a:rPr lang="fr-CH" b="1" dirty="0" smtClean="0"/>
              <a:t>uffin</a:t>
            </a:r>
            <a:endParaRPr lang="fr-CH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6"/>
          <a:stretch/>
        </p:blipFill>
        <p:spPr>
          <a:xfrm>
            <a:off x="1331640" y="2060848"/>
            <a:ext cx="6490908" cy="39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4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A</a:t>
            </a:r>
            <a:r>
              <a:rPr lang="fr-CH" b="1" dirty="0" smtClean="0"/>
              <a:t>lbatros</a:t>
            </a:r>
            <a:endParaRPr lang="fr-CH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7878" r="18900" b="15588"/>
          <a:stretch/>
        </p:blipFill>
        <p:spPr>
          <a:xfrm>
            <a:off x="1763688" y="1844824"/>
            <a:ext cx="5328592" cy="43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1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S</a:t>
            </a:r>
            <a:r>
              <a:rPr lang="fr-CH" b="1" dirty="0" smtClean="0"/>
              <a:t>terne</a:t>
            </a:r>
            <a:endParaRPr lang="fr-CH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09274"/>
            <a:ext cx="6191414" cy="41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7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201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H" b="1" dirty="0" smtClean="0"/>
              <a:t/>
            </a:r>
            <a:br>
              <a:rPr lang="fr-CH" b="1" dirty="0" smtClean="0"/>
            </a:br>
            <a:r>
              <a:rPr lang="fr-CH" b="1" dirty="0"/>
              <a:t/>
            </a:r>
            <a:br>
              <a:rPr lang="fr-CH" b="1" dirty="0"/>
            </a:br>
            <a:r>
              <a:rPr lang="fr-CH" b="1" dirty="0"/>
              <a:t>C</a:t>
            </a:r>
            <a:r>
              <a:rPr lang="fr-CH" b="1" dirty="0" smtClean="0"/>
              <a:t>anard colvert</a:t>
            </a:r>
            <a:br>
              <a:rPr lang="fr-CH" b="1" dirty="0" smtClean="0"/>
            </a:br>
            <a:endParaRPr lang="fr-CH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5" r="6035"/>
          <a:stretch/>
        </p:blipFill>
        <p:spPr>
          <a:xfrm>
            <a:off x="1907704" y="1700808"/>
            <a:ext cx="5184576" cy="47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6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C</a:t>
            </a:r>
            <a:r>
              <a:rPr lang="fr-CH" b="1" dirty="0" smtClean="0"/>
              <a:t>ygne</a:t>
            </a:r>
            <a:endParaRPr lang="fr-CH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r="15312"/>
          <a:stretch/>
        </p:blipFill>
        <p:spPr>
          <a:xfrm>
            <a:off x="1907704" y="1961697"/>
            <a:ext cx="4969799" cy="43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7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 smtClean="0"/>
              <a:t>Eider à duvet</a:t>
            </a:r>
            <a:endParaRPr lang="fr-CH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37237"/>
            <a:ext cx="6294341" cy="41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2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F</a:t>
            </a:r>
            <a:r>
              <a:rPr lang="fr-CH" b="1" dirty="0" smtClean="0"/>
              <a:t>ou de Bassan</a:t>
            </a:r>
            <a:endParaRPr lang="fr-CH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744" r="8705" b="7913"/>
          <a:stretch/>
        </p:blipFill>
        <p:spPr>
          <a:xfrm>
            <a:off x="2051720" y="1916832"/>
            <a:ext cx="5011236" cy="44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F</a:t>
            </a:r>
            <a:r>
              <a:rPr lang="fr-CH" b="1" dirty="0" smtClean="0"/>
              <a:t>oulque</a:t>
            </a:r>
            <a:endParaRPr lang="fr-CH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b="13086"/>
          <a:stretch/>
        </p:blipFill>
        <p:spPr>
          <a:xfrm>
            <a:off x="1835696" y="1988840"/>
            <a:ext cx="6120680" cy="42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G</a:t>
            </a:r>
            <a:r>
              <a:rPr lang="fr-CH" b="1" dirty="0" smtClean="0"/>
              <a:t>rèbe huppé</a:t>
            </a:r>
            <a:endParaRPr lang="fr-CH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10878" b="7863"/>
          <a:stretch/>
        </p:blipFill>
        <p:spPr>
          <a:xfrm>
            <a:off x="2051721" y="1916832"/>
            <a:ext cx="4968552" cy="45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N</a:t>
            </a:r>
            <a:r>
              <a:rPr lang="fr-CH" b="1" dirty="0" smtClean="0"/>
              <a:t>ette rousse</a:t>
            </a:r>
            <a:endParaRPr lang="fr-CH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72" y="1935163"/>
            <a:ext cx="6579455" cy="4389437"/>
          </a:xfrm>
        </p:spPr>
      </p:pic>
    </p:spTree>
    <p:extLst>
      <p:ext uri="{BB962C8B-B14F-4D97-AF65-F5344CB8AC3E}">
        <p14:creationId xmlns:p14="http://schemas.microsoft.com/office/powerpoint/2010/main" val="384431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F</a:t>
            </a:r>
            <a:r>
              <a:rPr lang="fr-CH" b="1" dirty="0" smtClean="0"/>
              <a:t>uligule morillon</a:t>
            </a:r>
            <a:endParaRPr lang="fr-CH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3675" r="3684" b="20989"/>
          <a:stretch/>
        </p:blipFill>
        <p:spPr>
          <a:xfrm>
            <a:off x="638503" y="1935163"/>
            <a:ext cx="7866993" cy="4389437"/>
          </a:xfrm>
        </p:spPr>
      </p:pic>
    </p:spTree>
    <p:extLst>
      <p:ext uri="{BB962C8B-B14F-4D97-AF65-F5344CB8AC3E}">
        <p14:creationId xmlns:p14="http://schemas.microsoft.com/office/powerpoint/2010/main" val="115121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G</a:t>
            </a:r>
            <a:r>
              <a:rPr lang="fr-CH" b="1" dirty="0" smtClean="0"/>
              <a:t>oéland leucophée </a:t>
            </a:r>
            <a:endParaRPr lang="fr-CH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r="3479" b="6208"/>
          <a:stretch/>
        </p:blipFill>
        <p:spPr>
          <a:xfrm>
            <a:off x="2267744" y="2204864"/>
            <a:ext cx="4824536" cy="39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8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C</a:t>
            </a:r>
            <a:r>
              <a:rPr lang="fr-CH" b="1" dirty="0" smtClean="0"/>
              <a:t>ormoran</a:t>
            </a:r>
            <a:endParaRPr lang="fr-CH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85665"/>
            <a:ext cx="4968551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pPr algn="ctr"/>
            <a:r>
              <a:rPr lang="fr-CH" b="1" dirty="0"/>
              <a:t>G</a:t>
            </a:r>
            <a:r>
              <a:rPr lang="fr-CH" b="1" dirty="0" smtClean="0"/>
              <a:t>rèbe castagneux </a:t>
            </a:r>
            <a:endParaRPr lang="fr-CH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r="15455" b="24697"/>
          <a:stretch/>
        </p:blipFill>
        <p:spPr>
          <a:xfrm>
            <a:off x="1947367" y="2217185"/>
            <a:ext cx="5249266" cy="38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0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G</a:t>
            </a:r>
            <a:r>
              <a:rPr lang="fr-CH" b="1" dirty="0" smtClean="0"/>
              <a:t>uillemot de Troïl </a:t>
            </a:r>
            <a:endParaRPr lang="fr-CH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4896544" cy="36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M</a:t>
            </a:r>
            <a:r>
              <a:rPr lang="fr-CH" b="1" dirty="0" smtClean="0"/>
              <a:t>acareux moine</a:t>
            </a:r>
            <a:endParaRPr lang="fr-CH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4659" r="42878" b="3977"/>
          <a:stretch/>
        </p:blipFill>
        <p:spPr>
          <a:xfrm>
            <a:off x="2555776" y="2081095"/>
            <a:ext cx="3960440" cy="42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2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b3551a49e3b45b28f859fb227a65b83 xmlns="697b6781-6632-4918-a7a8-05dd466059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L1-Français</TermName>
          <TermId xmlns="http://schemas.microsoft.com/office/infopath/2007/PartnerControls">088f9d15-7ac9-4634-a927-ea203329dd41</TermId>
        </TermInfo>
      </Terms>
    </nb3551a49e3b45b28f859fb227a65b83>
    <mb8a8b37ca464258a50f513d3b46a6d7 xmlns="697b6781-6632-4918-a7a8-05dd466059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Autre</TermName>
          <TermId xmlns="http://schemas.microsoft.com/office/infopath/2007/PartnerControls">633b69a0-0001-40de-ace8-5b8d03061e78</TermId>
        </TermInfo>
      </Terms>
    </mb8a8b37ca464258a50f513d3b46a6d7>
    <Vignette xmlns="ED451F8F-3A80-488A-B6B2-66B1D5FFD681">&lt;img alt="" src="/beo/Biblio/PublishingImages/langues.png" style="border&amp;#58;0px solid;" /&gt;</Vignette>
    <Objectif3 xmlns="ED451F8F-3A80-488A-B6B2-66B1D5FFD681" xsi:nil="true"/>
    <Objectif2 xmlns="ED451F8F-3A80-488A-B6B2-66B1D5FFD681" xsi:nil="true"/>
    <Objectif1 xmlns="ED451F8F-3A80-488A-B6B2-66B1D5FFD681" xsi:nil="true"/>
    <i28db02bfa9d47aaaa6004dd9d45dac1 xmlns="697b6781-6632-4918-a7a8-05dd466059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Enseignants authentifiés</TermName>
          <TermId xmlns="http://schemas.microsoft.com/office/infopath/2007/PartnerControls">07db18d5-1c33-45c2-87f1-f8eb88e41a8b</TermId>
        </TermInfo>
      </Terms>
    </i28db02bfa9d47aaaa6004dd9d45dac1>
    <Promotion xmlns="ED451F8F-3A80-488A-B6B2-66B1D5FFD681">Oui</Promotion>
    <Zone xmlns="ED451F8F-3A80-488A-B6B2-66B1D5FFD681">Anonyme</Zone>
    <TaxCatchAll xmlns="e3dd6dea-6a30-4cb0-a4e6-976a4b19dd86">
      <Value>4</Value>
      <Value>52</Value>
      <Value>40</Value>
      <Value>6</Value>
      <Value>15</Value>
      <Value>3</Value>
    </TaxCatchAll>
    <k2479b3b176049d89c632bb32ac35ca1 xmlns="697b6781-6632-4918-a7a8-05dd46605996">
      <Terms xmlns="http://schemas.microsoft.com/office/infopath/2007/PartnerControls"/>
    </k2479b3b176049d89c632bb32ac35ca1>
    <ld54eb0b3d354cd3a17649ea654d7d69 xmlns="697b6781-6632-4918-a7a8-05dd46605996">
      <Terms xmlns="http://schemas.microsoft.com/office/infopath/2007/PartnerControls"/>
    </ld54eb0b3d354cd3a17649ea654d7d69>
    <DroitsAuteur xmlns="ED451F8F-3A80-488A-B6B2-66B1D5FFD681">Tous droits réservés</DroitsAuteur>
    <mbea546c3c6141a6abe25c86b0e32af4 xmlns="697b6781-6632-4918-a7a8-05dd466059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Autre</TermName>
          <TermId xmlns="http://schemas.microsoft.com/office/infopath/2007/PartnerControls">d629bbc4-dd02-411a-9849-61fd099e7efc</TermId>
        </TermInfo>
      </Terms>
    </mbea546c3c6141a6abe25c86b0e32af4>
    <TypeFormel xmlns="ED451F8F-3A80-488A-B6B2-66B1D5FFD681">Ressource pédagogique officielle</TypeFormel>
    <i65c3cc9980e47b38d29df0a283ffb81 xmlns="697b6781-6632-4918-a7a8-05dd466059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4</TermName>
          <TermId xmlns="http://schemas.microsoft.com/office/infopath/2007/PartnerControls">23492187-c487-4c55-b9fb-a8ce8c16a354</TermId>
        </TermInfo>
      </Terms>
    </i65c3cc9980e47b38d29df0a283ffb81>
    <p76b2532134e4c6bb4e9fb10c00bd79a xmlns="697b6781-6632-4918-a7a8-05dd466059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Enseignants</TermName>
          <TermId xmlns="http://schemas.microsoft.com/office/infopath/2007/PartnerControls">7252b7f6-3409-4d07-9229-0074e00a465b</TermId>
        </TermInfo>
      </Terms>
    </p76b2532134e4c6bb4e9fb10c00bd79a>
    <DescriptionBEO xmlns="ED451F8F-3A80-488A-B6B2-66B1D5FFD681" xsi:nil="true"/>
    <_dlc_DocId xmlns="697b6781-6632-4918-a7a8-05dd46605996">NA4DHJ54X2CY-6-1140</_dlc_DocId>
    <_dlc_DocIdUrl xmlns="697b6781-6632-4918-a7a8-05dd46605996">
      <Url>https://rpn2016.rpn.ch/beo/Biblio/_layouts/DocIdRedir.aspx?ID=NA4DHJ54X2CY-6-1140</Url>
      <Description>NA4DHJ54X2CY-6-1140</Description>
    </_dlc_DocIdUrl>
    <AverageRating xmlns="http://schemas.microsoft.com/sharepoint/v3" xsi:nil="true"/>
    <ObjPER xmlns="697b6781-6632-4918-a7a8-05dd46605996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EO" ma:contentTypeID="0x010100B2677FF213824D6CBBF2CB8344B6131500C40DDE3EA528F748A91DAE48FA379D6F" ma:contentTypeVersion="18" ma:contentTypeDescription="Document" ma:contentTypeScope="" ma:versionID="86817c079645c9f9de5d2a0da204fd4e">
  <xsd:schema xmlns:xsd="http://www.w3.org/2001/XMLSchema" xmlns:xs="http://www.w3.org/2001/XMLSchema" xmlns:p="http://schemas.microsoft.com/office/2006/metadata/properties" xmlns:ns1="http://schemas.microsoft.com/sharepoint/v3" xmlns:ns2="697b6781-6632-4918-a7a8-05dd46605996" xmlns:ns3="ED451F8F-3A80-488A-B6B2-66B1D5FFD681" xmlns:ns4="e3dd6dea-6a30-4cb0-a4e6-976a4b19dd86" targetNamespace="http://schemas.microsoft.com/office/2006/metadata/properties" ma:root="true" ma:fieldsID="253c9ec11eeebb951a2d33adf558c847" ns1:_="" ns2:_="" ns3:_="" ns4:_="">
    <xsd:import namespace="http://schemas.microsoft.com/sharepoint/v3"/>
    <xsd:import namespace="697b6781-6632-4918-a7a8-05dd46605996"/>
    <xsd:import namespace="ED451F8F-3A80-488A-B6B2-66B1D5FFD681"/>
    <xsd:import namespace="e3dd6dea-6a30-4cb0-a4e6-976a4b19dd86"/>
    <xsd:element name="properties">
      <xsd:complexType>
        <xsd:sequence>
          <xsd:element name="documentManagement">
            <xsd:complexType>
              <xsd:all>
                <xsd:element ref="ns3:DescriptionBEO" minOccurs="0"/>
                <xsd:element ref="ns3:TypeFormel" minOccurs="0"/>
                <xsd:element ref="ns3:DroitsAuteur" minOccurs="0"/>
                <xsd:element ref="ns3:Promotion"/>
                <xsd:element ref="ns3:Zone"/>
                <xsd:element ref="ns1:AverageRating" minOccurs="0"/>
                <xsd:element ref="ns1:RatingCount" minOccurs="0"/>
                <xsd:element ref="ns2:ObjPER" minOccurs="0"/>
                <xsd:element ref="ns3:Vignette"/>
                <xsd:element ref="ns2:i28db02bfa9d47aaaa6004dd9d45dac1" minOccurs="0"/>
                <xsd:element ref="ns2:mbea546c3c6141a6abe25c86b0e32af4" minOccurs="0"/>
                <xsd:element ref="ns2:_dlc_DocId" minOccurs="0"/>
                <xsd:element ref="ns2:mb8a8b37ca464258a50f513d3b46a6d7" minOccurs="0"/>
                <xsd:element ref="ns2:_dlc_DocIdUrl" minOccurs="0"/>
                <xsd:element ref="ns2:k2479b3b176049d89c632bb32ac35ca1" minOccurs="0"/>
                <xsd:element ref="ns2:_dlc_DocIdPersistId" minOccurs="0"/>
                <xsd:element ref="ns2:ld54eb0b3d354cd3a17649ea654d7d69" minOccurs="0"/>
                <xsd:element ref="ns2:nb3551a49e3b45b28f859fb227a65b83" minOccurs="0"/>
                <xsd:element ref="ns3:Objectif1" minOccurs="0"/>
                <xsd:element ref="ns3:Objectif2" minOccurs="0"/>
                <xsd:element ref="ns3:Objectif3" minOccurs="0"/>
                <xsd:element ref="ns2:i65c3cc9980e47b38d29df0a283ffb81" minOccurs="0"/>
                <xsd:element ref="ns4:TaxCatchAll" minOccurs="0"/>
                <xsd:element ref="ns4:TaxCatchAllLabel" minOccurs="0"/>
                <xsd:element ref="ns2:p76b2532134e4c6bb4e9fb10c00bd79a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5" nillable="true" ma:displayName="Évaluation (0-5)" ma:decimals="2" ma:description="Valeur moyenne de toutes les évaluations envoyées" ma:internalName="AverageRating" ma:readOnly="true">
      <xsd:simpleType>
        <xsd:restriction base="dms:Number"/>
      </xsd:simpleType>
    </xsd:element>
    <xsd:element name="RatingCount" ma:index="16" nillable="true" ma:displayName="Nombre d’évaluations" ma:decimals="0" ma:description="Nombre d’évaluations envoyées" ma:internalName="RatingCount" ma:readOnly="true">
      <xsd:simpleType>
        <xsd:restriction base="dms:Number"/>
      </xsd:simpleType>
    </xsd:element>
    <xsd:element name="RatedBy" ma:index="42" nillable="true" ma:displayName="Évalué par" ma:description="Des utilisateurs ont évalué l'élé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43" nillable="true" ma:displayName="Évaluation des utilisateurs" ma:description="Évaluation des utilisateurs pour l'élément" ma:hidden="true" ma:internalName="Ratings">
      <xsd:simpleType>
        <xsd:restriction base="dms:Note"/>
      </xsd:simpleType>
    </xsd:element>
    <xsd:element name="LikesCount" ma:index="44" nillable="true" ma:displayName="Nombre de « J'aime »" ma:internalName="LikesCount">
      <xsd:simpleType>
        <xsd:restriction base="dms:Unknown"/>
      </xsd:simpleType>
    </xsd:element>
    <xsd:element name="LikedBy" ma:index="45" nillable="true" ma:displayName="Aimé par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b6781-6632-4918-a7a8-05dd46605996" elementFormDefault="qualified">
    <xsd:import namespace="http://schemas.microsoft.com/office/2006/documentManagement/types"/>
    <xsd:import namespace="http://schemas.microsoft.com/office/infopath/2007/PartnerControls"/>
    <xsd:element name="ObjPER" ma:index="17" nillable="true" ma:displayName="ObjPER" ma:description="Choisir les objectifs dans la liste&#10;http://portail.rpn.ch/beo/Biblio/Lists/ObjPER/AllItems.aspx" ma:list="{77f01a2d-41d2-416f-9715-4b956ddfe743}" ma:internalName="ObjPER" ma:showField="Title" ma:web="697b6781-6632-4918-a7a8-05dd466059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28db02bfa9d47aaaa6004dd9d45dac1" ma:index="19" ma:taxonomy="true" ma:internalName="VISIBILITETaxHTField0" ma:taxonomyFieldName="VISIBILITE" ma:displayName="Visibilité" ma:default="" ma:fieldId="{228db02b-fa9d-47aa-aa60-04dd9d45dac1}" ma:taxonomyMulti="true" ma:sspId="9d25d07a-9e81-477f-8c4a-91a067a9ba10" ma:termSetId="74417792-e9b7-4f95-b919-4128f0e71604" ma:anchorId="1b76a684-5183-4c74-b4a1-ecea12bdc6e1" ma:open="false" ma:isKeyword="false">
      <xsd:complexType>
        <xsd:sequence>
          <xsd:element ref="pc:Terms" minOccurs="0" maxOccurs="1"/>
        </xsd:sequence>
      </xsd:complexType>
    </xsd:element>
    <xsd:element name="mbea546c3c6141a6abe25c86b0e32af4" ma:index="21" ma:taxonomy="true" ma:internalName="TYPETaxHTField0" ma:taxonomyFieldName="TYPE" ma:displayName="Type" ma:fieldId="{6bea546c-3c61-41a6-abe2-5c86b0e32af4}" ma:taxonomyMulti="true" ma:sspId="9d25d07a-9e81-477f-8c4a-91a067a9ba10" ma:termSetId="74417792-e9b7-4f95-b919-4128f0e71604" ma:anchorId="9fc6ada8-e04d-433b-ad7a-29e7378e593d" ma:open="false" ma:isKeyword="false">
      <xsd:complexType>
        <xsd:sequence>
          <xsd:element ref="pc:Terms" minOccurs="0" maxOccurs="1"/>
        </xsd:sequence>
      </xsd:complexType>
    </xsd:element>
    <xsd:element name="_dlc_DocId" ma:index="22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mb8a8b37ca464258a50f513d3b46a6d7" ma:index="23" ma:taxonomy="true" ma:internalName="DIFFICULTETaxHTField0" ma:taxonomyFieldName="DIFFICULTE" ma:displayName="Difficulté" ma:indexed="true" ma:fieldId="{6b8a8b37-ca46-4258-a50f-513d3b46a6d7}" ma:sspId="9d25d07a-9e81-477f-8c4a-91a067a9ba10" ma:termSetId="74417792-e9b7-4f95-b919-4128f0e71604" ma:anchorId="e8770a42-a2c5-419d-88f9-4176d78d8d0f" ma:open="false" ma:isKeyword="false">
      <xsd:complexType>
        <xsd:sequence>
          <xsd:element ref="pc:Terms" minOccurs="0" maxOccurs="1"/>
        </xsd:sequence>
      </xsd:complexType>
    </xsd:element>
    <xsd:element name="_dlc_DocIdUrl" ma:index="24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k2479b3b176049d89c632bb32ac35ca1" ma:index="25" nillable="true" ma:taxonomy="true" ma:internalName="NIVEAUTaxHTField0" ma:taxonomyFieldName="NIVEAU" ma:displayName="Niveau" ma:indexed="true" ma:fieldId="{42479b3b-1760-49d8-9c63-2bb32ac35ca1}" ma:sspId="9d25d07a-9e81-477f-8c4a-91a067a9ba10" ma:termSetId="74417792-e9b7-4f95-b919-4128f0e71604" ma:anchorId="c1e6e278-9609-45cb-be4d-55435788ac3c" ma:open="false" ma:isKeyword="false">
      <xsd:complexType>
        <xsd:sequence>
          <xsd:element ref="pc:Terms" minOccurs="0" maxOccurs="1"/>
        </xsd:sequence>
      </xsd:complexType>
    </xsd:element>
    <xsd:element name="_dlc_DocIdPersistId" ma:index="26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ld54eb0b3d354cd3a17649ea654d7d69" ma:index="27" nillable="true" ma:taxonomy="true" ma:internalName="DUREETaxHTField0" ma:taxonomyFieldName="DUREE" ma:displayName="Durée" ma:indexed="true" ma:fieldId="{5d54eb0b-3d35-4cd3-a176-49ea654d7d69}" ma:sspId="9d25d07a-9e81-477f-8c4a-91a067a9ba10" ma:termSetId="74417792-e9b7-4f95-b919-4128f0e71604" ma:anchorId="f92ef128-b815-42db-b207-b2381df269c4" ma:open="false" ma:isKeyword="false">
      <xsd:complexType>
        <xsd:sequence>
          <xsd:element ref="pc:Terms" minOccurs="0" maxOccurs="1"/>
        </xsd:sequence>
      </xsd:complexType>
    </xsd:element>
    <xsd:element name="nb3551a49e3b45b28f859fb227a65b83" ma:index="29" ma:taxonomy="true" ma:internalName="DISCIPLINETaxHTField0" ma:taxonomyFieldName="DISCIPLINE" ma:displayName="Discipline" ma:default="" ma:fieldId="{7b3551a4-9e3b-45b2-8f85-9fb227a65b83}" ma:sspId="9d25d07a-9e81-477f-8c4a-91a067a9ba10" ma:termSetId="74417792-e9b7-4f95-b919-4128f0e71604" ma:anchorId="9f8bdb3d-8c74-4682-8553-27c6b09f2ad3" ma:open="false" ma:isKeyword="false">
      <xsd:complexType>
        <xsd:sequence>
          <xsd:element ref="pc:Terms" minOccurs="0" maxOccurs="1"/>
        </xsd:sequence>
      </xsd:complexType>
    </xsd:element>
    <xsd:element name="i65c3cc9980e47b38d29df0a283ffb81" ma:index="34" ma:taxonomy="true" ma:internalName="ANNEETaxHTField0" ma:taxonomyFieldName="ANNEE" ma:displayName="Année" ma:fieldId="{265c3cc9-980e-47b3-8d29-df0a283ffb81}" ma:taxonomyMulti="true" ma:sspId="9d25d07a-9e81-477f-8c4a-91a067a9ba10" ma:termSetId="74417792-e9b7-4f95-b919-4128f0e71604" ma:anchorId="45d52762-3167-4988-babb-87a9730d86d2" ma:open="false" ma:isKeyword="false">
      <xsd:complexType>
        <xsd:sequence>
          <xsd:element ref="pc:Terms" minOccurs="0" maxOccurs="1"/>
        </xsd:sequence>
      </xsd:complexType>
    </xsd:element>
    <xsd:element name="p76b2532134e4c6bb4e9fb10c00bd79a" ma:index="38" ma:taxonomy="true" ma:internalName="PUBLICTaxHTField0" ma:taxonomyFieldName="PUBLIC" ma:displayName="Public" ma:indexed="true" ma:fieldId="{976b2532-134e-4c6b-b4e9-fb10c00bd79a}" ma:sspId="9d25d07a-9e81-477f-8c4a-91a067a9ba10" ma:termSetId="74417792-e9b7-4f95-b919-4128f0e71604" ma:anchorId="f2db886c-ab0d-4169-b86a-3351222b8fe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51F8F-3A80-488A-B6B2-66B1D5FFD681" elementFormDefault="qualified">
    <xsd:import namespace="http://schemas.microsoft.com/office/2006/documentManagement/types"/>
    <xsd:import namespace="http://schemas.microsoft.com/office/infopath/2007/PartnerControls"/>
    <xsd:element name="DescriptionBEO" ma:index="5" nillable="true" ma:displayName="Description ressource" ma:internalName="DescriptionBEO">
      <xsd:simpleType>
        <xsd:restriction base="dms:Text"/>
      </xsd:simpleType>
    </xsd:element>
    <xsd:element name="TypeFormel" ma:index="11" nillable="true" ma:displayName="Statut" ma:default="Ressource pédagogique" ma:format="Dropdown" ma:indexed="true" ma:internalName="TypeFormel">
      <xsd:simpleType>
        <xsd:restriction base="dms:Choice">
          <xsd:enumeration value="Ressource pédagogique"/>
          <xsd:enumeration value="Ressource pédagogique recommandée"/>
          <xsd:enumeration value="Ressource pédagogique officielle"/>
          <xsd:enumeration value="Ressource générale"/>
        </xsd:restriction>
      </xsd:simpleType>
    </xsd:element>
    <xsd:element name="DroitsAuteur" ma:index="12" nillable="true" ma:displayName="Droits Auteur" ma:default="Tous droits réservés" ma:format="Dropdown" ma:indexed="true" ma:internalName="DroitsAuteur">
      <xsd:simpleType>
        <xsd:restriction base="dms:Choice">
          <xsd:enumeration value="Creative Commons"/>
          <xsd:enumeration value="Tous droits réservés"/>
        </xsd:restriction>
      </xsd:simpleType>
    </xsd:element>
    <xsd:element name="Promotion" ma:index="13" ma:displayName="Promotion" ma:default="En attente" ma:internalName="Promotion">
      <xsd:simpleType>
        <xsd:restriction base="dms:Choice">
          <xsd:enumeration value="En attente"/>
          <xsd:enumeration value="Oui"/>
          <xsd:enumeration value="Non"/>
        </xsd:restriction>
      </xsd:simpleType>
    </xsd:element>
    <xsd:element name="Zone" ma:index="14" ma:displayName="Zone" ma:default="Authentifié" ma:indexed="true" ma:internalName="Zone">
      <xsd:simpleType>
        <xsd:restriction base="dms:Choice">
          <xsd:enumeration value="Authentifié"/>
          <xsd:enumeration value="Anonyme"/>
        </xsd:restriction>
      </xsd:simpleType>
    </xsd:element>
    <xsd:element name="Vignette" ma:index="18" ma:displayName="Vignette" ma:description="Si la vignette ne se trouve pas dans le site, veuillez la charger en suivant le lien :&#10;http://portail.rpn.ch/BEO/biblio/PublishingImages&#10;-----------------------------------------------------" ma:internalName="Vignette">
      <xsd:simpleType>
        <xsd:restriction base="dms:Unknown"/>
      </xsd:simpleType>
    </xsd:element>
    <xsd:element name="Objectif1" ma:index="31" nillable="true" ma:displayName="Objectif 1" ma:default="Veuillez saisir le premier objectif" ma:description="Enoncé de l'objectif d'apprentissage 1" ma:hidden="true" ma:internalName="Objectif1" ma:readOnly="false">
      <xsd:simpleType>
        <xsd:restriction base="dms:Text"/>
      </xsd:simpleType>
    </xsd:element>
    <xsd:element name="Objectif2" ma:index="32" nillable="true" ma:displayName="Objectif 2" ma:description="Enoncé de l'objectif d'apprentissage 2" ma:hidden="true" ma:internalName="Objectif2" ma:readOnly="false">
      <xsd:simpleType>
        <xsd:restriction base="dms:Text"/>
      </xsd:simpleType>
    </xsd:element>
    <xsd:element name="Objectif3" ma:index="33" nillable="true" ma:displayName="Objectif 3" ma:description="Enoncé de l'objectif d'apprentissage 3" ma:hidden="true" ma:internalName="Objectif3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d6dea-6a30-4cb0-a4e6-976a4b19dd86" elementFormDefault="qualified">
    <xsd:import namespace="http://schemas.microsoft.com/office/2006/documentManagement/types"/>
    <xsd:import namespace="http://schemas.microsoft.com/office/infopath/2007/PartnerControls"/>
    <xsd:element name="TaxCatchAll" ma:index="36" nillable="true" ma:displayName="Colonne Attraper tout de Taxonomie" ma:description="" ma:hidden="true" ma:list="{3d12bb73-cf31-411d-a346-dbe7890c0695}" ma:internalName="TaxCatchAll" ma:showField="CatchAllData" ma:web="e3dd6dea-6a30-4cb0-a4e6-976a4b19dd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7" nillable="true" ma:displayName="Colonne Attraper tout de Taxonomie1" ma:description="" ma:hidden="true" ma:list="{3d12bb73-cf31-411d-a346-dbe7890c0695}" ma:internalName="TaxCatchAllLabel" ma:readOnly="true" ma:showField="CatchAllDataLabel" ma:web="e3dd6dea-6a30-4cb0-a4e6-976a4b19dd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Type de contenu"/>
        <xsd:element ref="dc:title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F31477-0944-4C12-BB28-D73F2FDACC6F}"/>
</file>

<file path=customXml/itemProps2.xml><?xml version="1.0" encoding="utf-8"?>
<ds:datastoreItem xmlns:ds="http://schemas.openxmlformats.org/officeDocument/2006/customXml" ds:itemID="{2BDD2224-5AA1-4B3D-96AB-4920DD59C26B}"/>
</file>

<file path=customXml/itemProps3.xml><?xml version="1.0" encoding="utf-8"?>
<ds:datastoreItem xmlns:ds="http://schemas.openxmlformats.org/officeDocument/2006/customXml" ds:itemID="{A6FF4494-74DB-452D-B086-98052ACF8A01}"/>
</file>

<file path=customXml/itemProps4.xml><?xml version="1.0" encoding="utf-8"?>
<ds:datastoreItem xmlns:ds="http://schemas.openxmlformats.org/officeDocument/2006/customXml" ds:itemID="{20A6BDF4-E0F5-410A-BE74-FCBC9BA7CE8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41</Words>
  <Application>Microsoft Macintosh PowerPoint</Application>
  <PresentationFormat>Présentation à l'écran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Débit</vt:lpstr>
      <vt:lpstr>Oiseaux aquatiques, des lacs et des bords de mers</vt:lpstr>
      <vt:lpstr>Grèbe huppé</vt:lpstr>
      <vt:lpstr>Nette rousse</vt:lpstr>
      <vt:lpstr>Fuligule morillon</vt:lpstr>
      <vt:lpstr>Goéland leucophée </vt:lpstr>
      <vt:lpstr>Cormoran</vt:lpstr>
      <vt:lpstr>Grèbe castagneux </vt:lpstr>
      <vt:lpstr>Guillemot de Troïl </vt:lpstr>
      <vt:lpstr>Macareux moine</vt:lpstr>
      <vt:lpstr>Présentation PowerPoint</vt:lpstr>
      <vt:lpstr>Mouette rieuse </vt:lpstr>
      <vt:lpstr>Puffin</vt:lpstr>
      <vt:lpstr>Albatros</vt:lpstr>
      <vt:lpstr>Sterne</vt:lpstr>
      <vt:lpstr>  Canard colvert </vt:lpstr>
      <vt:lpstr>Cygne</vt:lpstr>
      <vt:lpstr>Eider à duvet</vt:lpstr>
      <vt:lpstr>Fou de Bassan</vt:lpstr>
      <vt:lpstr>Foulque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Oiseaux des lacs et des mers</dc:title>
  <dc:creator>Benjamin</dc:creator>
  <cp:lastModifiedBy>Pierre-André Perrin</cp:lastModifiedBy>
  <cp:revision>22</cp:revision>
  <dcterms:created xsi:type="dcterms:W3CDTF">2014-06-19T09:44:50Z</dcterms:created>
  <dcterms:modified xsi:type="dcterms:W3CDTF">2014-09-04T19:16:15Z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0x010100B2677FF213824D6CBBF2CB8344B6131500C40DDE3EA528F748A91DAE48FA379D6F</vt:lpwstr>
  </property>
  <property fmtid="{D5CDD505-2E9C-101B-9397-08002B2CF9AE}" pid="3" name="_dlc_DocIdItemGuid">
    <vt:lpwstr>f981fce3-eb8e-4dfd-bd4d-c965901a1f57</vt:lpwstr>
  </property>
  <property fmtid="{D5CDD505-2E9C-101B-9397-08002B2CF9AE}" pid="4" name="VISIBILITE">
    <vt:lpwstr>4;#Enseignants authentifiés|07db18d5-1c33-45c2-87f1-f8eb88e41a8b</vt:lpwstr>
  </property>
  <property fmtid="{D5CDD505-2E9C-101B-9397-08002B2CF9AE}" pid="5" name="DISCIPLINE">
    <vt:lpwstr>15;#L1-Français|088f9d15-7ac9-4634-a927-ea203329dd41</vt:lpwstr>
  </property>
  <property fmtid="{D5CDD505-2E9C-101B-9397-08002B2CF9AE}" pid="6" name="PUBLIC">
    <vt:lpwstr>3;#Enseignants|7252b7f6-3409-4d07-9229-0074e00a465b</vt:lpwstr>
  </property>
  <property fmtid="{D5CDD505-2E9C-101B-9397-08002B2CF9AE}" pid="7" name="ANNEE">
    <vt:lpwstr>52;#4|23492187-c487-4c55-b9fb-a8ce8c16a354</vt:lpwstr>
  </property>
  <property fmtid="{D5CDD505-2E9C-101B-9397-08002B2CF9AE}" pid="8" name="TYPE">
    <vt:lpwstr>40;#Autre|d629bbc4-dd02-411a-9849-61fd099e7efc</vt:lpwstr>
  </property>
  <property fmtid="{D5CDD505-2E9C-101B-9397-08002B2CF9AE}" pid="11" name="DIFFICULTE">
    <vt:lpwstr>6;#Autre|633b69a0-0001-40de-ace8-5b8d03061e78</vt:lpwstr>
  </property>
  <property fmtid="{D5CDD505-2E9C-101B-9397-08002B2CF9AE}" pid="12" name="WorkflowCreationPath">
    <vt:lpwstr>c7d3e6c7-938f-4104-81e8-48872d58d0b0,4;c7d3e6c7-938f-4104-81e8-48872d58d0b0,4;c7d3e6c7-938f-4104-81e8-48872d58d0b0,4;c7d3e6c7-938f-4104-81e8-48872d58d0b0,4;c7d3e6c7-938f-4104-81e8-48872d58d0b0,4;c7d3e6c7-938f-4104-81e8-48872d58d0b0,4;c7d3e6c7-938f-4104-81e8-48872d58d0b0,4;c7d3e6c7-938f-4104-81e8-48872d58d0b0,5;c7d3e6c7-938f-4104-81e8-48872d58d0b0,5;c7d3e6c7-938f-4104-81e8-48872d58d0b0,5;c7d3e6c7-938f-4104-81e8-48872d58d0b0,5;c7d3e6c7-938f-4104-81e8-48872d58d0b0,5;c7d3e6c7-938f-4104-81e8-48872d58d0b0,5;c7d3e6c7-938f-4104-81e8-48872d58d0b0,5;65b90ec2-cedb-4228-9530-8d8aabdcb4c1,6;65b90ec2-cedb-4228-9530-8d8aabdcb4c1,6;65b90ec2-cedb-4228-9530-8d8aabdcb4c1,6;65b90ec2-cedb-4228-9530-8d8aabdcb4c1,6;</vt:lpwstr>
  </property>
</Properties>
</file>